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067D-BEF2-426B-81F9-FE3E2B3E3A69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B7A8-D277-42D1-82B6-74F90CAA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C99-58F0-4BF5-95E9-E488B829C16E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2523-358F-4956-BAFE-074304AF1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1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29EE-C54D-47E0-805A-63AD6152F770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163D-7029-464A-A56C-C6CBE361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DAA6-AE7B-444C-9A46-E4DDAF451106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4CC8-C545-4255-BA8C-BB4CA66D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59B0-0783-4B8E-A5F7-E2A2ED525645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9601-6AAB-468D-9AB3-9863532A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55EF-AE9C-4DD5-91B8-96163ADAF69B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57B9-2A45-42D1-BDC2-57BD220C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697A-EF21-404A-9688-9EE0B6FF5D7B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FD65-9DBE-4CFB-AC4A-75E6A2E10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CE60-6107-4D54-8A78-55EEB02AB11C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58EF-FBC4-4653-B73A-BF881AF37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5D15-29D2-42E3-94C9-5662C963FE84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42E1-D93F-4C04-8D58-0F919DA4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4809-8FD4-408D-8B84-D2F6C5ACF7CB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898D-AE9F-4302-95AA-B32BC9E51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76BF-DD6F-45DA-BA00-4CAED1AE6205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911D-0F75-4B6A-906C-D472DF54A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568EE3-E3BA-4448-ACD7-BE3F2DCD3B4C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12/9/2016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43800-E320-4D3C-AC56-9727B0174A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6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91465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chemeClr val="bg1"/>
                </a:solidFill>
              </a:rPr>
              <a:t/>
            </a:r>
            <a:br>
              <a:rPr lang="en-US" alt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High-Level Tool for Assessing the Strategic Components of and Forces Affecting the Organization’s Human Capital Management Activities</a:t>
            </a:r>
            <a:endParaRPr lang="en-US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2971800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HR </a:t>
            </a:r>
            <a:r>
              <a:rPr lang="en-US" sz="5100" dirty="0" smtClean="0">
                <a:solidFill>
                  <a:schemeClr val="tx1"/>
                </a:solidFill>
              </a:rPr>
              <a:t>Specialty Products &amp; Services Catalogue Executive </a:t>
            </a:r>
            <a:r>
              <a:rPr lang="en-US" sz="5100" dirty="0">
                <a:solidFill>
                  <a:schemeClr val="tx1"/>
                </a:solidFill>
              </a:rPr>
              <a:t>Summary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A No Frills Distillation of Vendor’s Marketing Collateral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Thomas A Ference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Human Capital Management </a:t>
            </a:r>
            <a:r>
              <a:rPr lang="en-US" sz="3200" b="1" dirty="0" smtClean="0">
                <a:solidFill>
                  <a:schemeClr val="tx1"/>
                </a:solidFill>
              </a:rPr>
              <a:t>Activities Assessment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5105400"/>
          </a:xfrm>
        </p:spPr>
        <p:txBody>
          <a:bodyPr/>
          <a:lstStyle/>
          <a:p>
            <a:r>
              <a:rPr lang="en-US" sz="2200" dirty="0" smtClean="0"/>
              <a:t> </a:t>
            </a:r>
            <a:r>
              <a:rPr lang="en-US" sz="2200" dirty="0"/>
              <a:t>Numerous external and internal factors affect an organization’s Human Capital’s value, its ability to achieve its </a:t>
            </a:r>
            <a:r>
              <a:rPr lang="en-US" sz="2200" dirty="0" smtClean="0"/>
              <a:t>goals </a:t>
            </a:r>
            <a:r>
              <a:rPr lang="en-US" sz="2200" dirty="0"/>
              <a:t>and its exposure </a:t>
            </a:r>
            <a:r>
              <a:rPr lang="en-US" sz="2200" dirty="0" smtClean="0"/>
              <a:t>risks.</a:t>
            </a:r>
          </a:p>
          <a:p>
            <a:r>
              <a:rPr lang="en-US" sz="2200" dirty="0" smtClean="0"/>
              <a:t>This easy-to-use </a:t>
            </a:r>
            <a:r>
              <a:rPr lang="en-US" sz="2200" dirty="0"/>
              <a:t>tool is designed to quickly </a:t>
            </a:r>
            <a:r>
              <a:rPr lang="en-US" sz="2200" dirty="0" smtClean="0"/>
              <a:t> </a:t>
            </a:r>
          </a:p>
          <a:p>
            <a:pPr marL="320675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Assess the alignment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management practices, policies, and processes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objectives;</a:t>
            </a:r>
          </a:p>
          <a:p>
            <a:pPr marL="320675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Assess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impact of your organization's human capital on the achievement of organizational goals;</a:t>
            </a:r>
          </a:p>
          <a:p>
            <a:pPr marL="320675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Assess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level of organizational compliance with employment laws and regulations, best practices,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internal  code of ethics</a:t>
            </a:r>
          </a:p>
          <a:p>
            <a:pPr marL="320675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impact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organization's human resource management on human capital risks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320675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406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067800" cy="5334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Human Capital Management Activities Assessment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5029200"/>
          </a:xfrm>
        </p:spPr>
        <p:txBody>
          <a:bodyPr/>
          <a:lstStyle/>
          <a:p>
            <a:pPr marL="320675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Implement and test internal controls; and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marL="320675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Identify and prioritize the tasks necessary to achieve positive employee relations and reduce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related claims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200" dirty="0" smtClean="0"/>
          </a:p>
          <a:p>
            <a:pPr marL="273050" lvl="1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defines the nature and scope of the employer-employee relationship, provides context for making human resource management decisions, and determines the applicability and scope of employment law compliance.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Afterwards, </a:t>
            </a:r>
            <a:r>
              <a:rPr lang="en-US" sz="2200" dirty="0" smtClean="0"/>
              <a:t>the </a:t>
            </a:r>
            <a:r>
              <a:rPr lang="en-US" sz="2200" dirty="0"/>
              <a:t>organization will be better able to determine which human resource management and employee relations activities are necessary and which are most cost effective.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3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709" y="304800"/>
            <a:ext cx="9067800" cy="609600"/>
          </a:xfrm>
        </p:spPr>
        <p:txBody>
          <a:bodyPr/>
          <a:lstStyle/>
          <a:p>
            <a:pPr algn="ctr"/>
            <a:r>
              <a:rPr lang="en-US" sz="3200" dirty="0" smtClean="0"/>
              <a:t>Areas of HR Included in  Assessment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543800" cy="5029200"/>
          </a:xfrm>
        </p:spPr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Organization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Recruitment, Selection, and Hiring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Process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Checking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Immigration Issues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Americans With Disabilities Act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Handbook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Employee Relations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 Management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Workplace Discrimination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 Action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Workplace Sexual Harassment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Drug-Free Workplace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Performance 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6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457200"/>
          </a:xfrm>
        </p:spPr>
        <p:txBody>
          <a:bodyPr/>
          <a:lstStyle/>
          <a:p>
            <a:pPr algn="ctr"/>
            <a:r>
              <a:rPr lang="en-US" sz="3200" dirty="0"/>
              <a:t>Areas of HR </a:t>
            </a:r>
            <a:r>
              <a:rPr lang="en-US" sz="3200" dirty="0" smtClean="0"/>
              <a:t>Included in  </a:t>
            </a:r>
            <a:r>
              <a:rPr lang="en-US" sz="3200" dirty="0"/>
              <a:t>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543800" cy="5181600"/>
          </a:xfrm>
        </p:spPr>
        <p:txBody>
          <a:bodyPr/>
          <a:lstStyle/>
          <a:p>
            <a:r>
              <a:rPr lang="en-US" sz="2000" dirty="0" smtClean="0"/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 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Process 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Downsizing, Layoffs, and Plant Closing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Insurance Management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Benefits Plan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 of Absence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COBRA and HIPAA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Wage and Hour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Workplace Safety Management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Records, Notices, and Information Management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and Ethics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Benchmarking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4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product/service is contained in the HR Specialty Products &amp; Services Catalogue™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4228430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428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1_NewsPrint</vt:lpstr>
      <vt:lpstr> High-Level Tool for Assessing the Strategic Components of and Forces Affecting the Organization’s Human Capital Management Activities</vt:lpstr>
      <vt:lpstr>Human Capital Management Activities Assessment </vt:lpstr>
      <vt:lpstr>Human Capital Management Activities Assessment </vt:lpstr>
      <vt:lpstr>Areas of HR Included in  Assessment </vt:lpstr>
      <vt:lpstr>Areas of HR Included in  Assessment 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HR Strategy &amp; Operations Command Center   </dc:title>
  <dc:creator>Thomas</dc:creator>
  <cp:lastModifiedBy>Thomas</cp:lastModifiedBy>
  <cp:revision>5</cp:revision>
  <dcterms:created xsi:type="dcterms:W3CDTF">2015-04-19T19:32:55Z</dcterms:created>
  <dcterms:modified xsi:type="dcterms:W3CDTF">2016-12-09T13:33:40Z</dcterms:modified>
</cp:coreProperties>
</file>