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4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067D-BEF2-426B-81F9-FE3E2B3E3A69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B7A8-D277-42D1-82B6-74F90CAA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C99-58F0-4BF5-95E9-E488B829C16E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2523-358F-4956-BAFE-074304AF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29EE-C54D-47E0-805A-63AD6152F770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163D-7029-464A-A56C-C6CBE361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DAA6-AE7B-444C-9A46-E4DDAF451106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CC8-C545-4255-BA8C-BB4CA66D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59B0-0783-4B8E-A5F7-E2A2ED525645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9601-6AAB-468D-9AB3-9863532A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55EF-AE9C-4DD5-91B8-96163ADAF69B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57B9-2A45-42D1-BDC2-57BD220C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697A-EF21-404A-9688-9EE0B6FF5D7B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FD65-9DBE-4CFB-AC4A-75E6A2E10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CE60-6107-4D54-8A78-55EEB02AB11C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58EF-FBC4-4653-B73A-BF881AF3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5D15-29D2-42E3-94C9-5662C963FE84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42E1-D93F-4C04-8D58-0F919DA4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4809-8FD4-408D-8B84-D2F6C5ACF7CB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898D-AE9F-4302-95AA-B32BC9E5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6BF-DD6F-45DA-BA00-4CAED1AE6205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911D-0F75-4B6A-906C-D472DF5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68EE3-E3BA-4448-ACD7-BE3F2DCD3B4C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9/21/2016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43800-E320-4D3C-AC56-9727B0174A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052945" y="381000"/>
            <a:ext cx="7038109" cy="2914650"/>
          </a:xfrm>
        </p:spPr>
        <p:txBody>
          <a:bodyPr/>
          <a:lstStyle/>
          <a:p>
            <a:pPr algn="ctr" eaLnBrk="1" hangingPunct="1"/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sz="3600" dirty="0">
                <a:solidFill>
                  <a:schemeClr val="bg1"/>
                </a:solidFill>
              </a:rPr>
              <a:t>Brand Name Furniture, Appliance, Electronics Purchasing Benefit using up to a 36 Month Work- History-Based Payment Program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endParaRPr lang="en-US" alt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Specialty Products &amp; Services Catalogue Executive Summary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pPr algn="ctr"/>
            <a:r>
              <a:rPr lang="en-US" sz="2800" dirty="0"/>
              <a:t>Furniture, Appliance &amp; Electronic</a:t>
            </a:r>
            <a:br>
              <a:rPr lang="en-US" sz="2800" dirty="0"/>
            </a:br>
            <a:r>
              <a:rPr lang="en-US" sz="2800" dirty="0"/>
              <a:t> Purchasing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24000"/>
            <a:ext cx="7543800" cy="4800600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800" dirty="0"/>
              <a:t>Large percentages of employees may not have the requisite credit history to support purchasing brand name home furnishings - even at discounted prices 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Char char="-"/>
            </a:pPr>
            <a:endParaRPr lang="en-US" sz="1800" dirty="0"/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This vendor extends credit to employees up to 36 months for such purchases  based on the employees’ qualified work history (e.g. 2 yrs. continuous employment) not his / her credit history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Purchases can be paid for via payroll deduction (minimal employer involvement ) and / or direct deposit (no employer involvement)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No cost to employer or employee to participate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Free white glove delivery, Free extended warranty on furniture, broad selection, 24 X 7 X 365 shopping  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Vendor </a:t>
            </a:r>
            <a:r>
              <a:rPr lang="en-US" sz="1800" dirty="0" smtClean="0"/>
              <a:t>maintains </a:t>
            </a:r>
            <a:r>
              <a:rPr lang="en-US" sz="1800" dirty="0"/>
              <a:t>liability if employees leave employment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Experience shows a reduction in turnover the amount  of which varies by industry due to the payroll deduction tie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7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/>
            <a:r>
              <a:rPr lang="en-US" sz="3200" dirty="0"/>
              <a:t>Representative Merchandise Partners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990600"/>
            <a:ext cx="49276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7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Vendor Discount  and Utilization Schedule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292434"/>
              </p:ext>
            </p:extLst>
          </p:nvPr>
        </p:nvGraphicFramePr>
        <p:xfrm>
          <a:off x="914400" y="1981200"/>
          <a:ext cx="69342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25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Furniture /Bedding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Employees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Electing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Immediate</a:t>
                      </a:r>
                      <a:r>
                        <a:rPr lang="en-US" baseline="0" dirty="0"/>
                        <a:t> Payment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W/in 3 Months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W/in 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Between 7 and 36 Months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05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This product/service is contained in the HR Specialty Products &amp; Services Catalogue™ </a:t>
            </a:r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Operational level details about this particular service provider can be obtained in conference with the vendor</a:t>
            </a:r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The HR Mining &amp;Distribution Co. is an independent and contracted representative of the vendor</a:t>
            </a:r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Upon your request, we will arrange for an introduction that can range from a simple, quick conference call to a services overview / system demo  </a:t>
            </a:r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Tom Ference 219-662-0201 (Chicagoland area) or tference@hrmdco.com </a:t>
            </a:r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Thank 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4228430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321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1_NewsPrint</vt:lpstr>
      <vt:lpstr>    Brand Name Furniture, Appliance, Electronics Purchasing Benefit using up to a 36 Month Work- History-Based Payment Program </vt:lpstr>
      <vt:lpstr>Furniture, Appliance &amp; Electronic  Purchasing Program </vt:lpstr>
      <vt:lpstr>Representative Merchandise Partners</vt:lpstr>
      <vt:lpstr>Vendor Discount  and Utilization Schedule 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Strategy &amp; Operations Command Center</dc:title>
  <dc:creator>Thomas</dc:creator>
  <cp:lastModifiedBy>Thomas</cp:lastModifiedBy>
  <cp:revision>9</cp:revision>
  <dcterms:created xsi:type="dcterms:W3CDTF">2015-04-19T19:32:55Z</dcterms:created>
  <dcterms:modified xsi:type="dcterms:W3CDTF">2016-09-21T21:37:43Z</dcterms:modified>
</cp:coreProperties>
</file>