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7" r:id="rId4"/>
    <p:sldId id="258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8835-FDA5-47BF-B8FE-AE484A5BFE9C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8065-6595-410E-9F5C-AA4800E0773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8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42F9-4102-4145-BF0B-3686C02AC820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CB94-D446-4F5E-B04B-A32098E099C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5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CE8C-C97B-4EAE-AE9C-B1EC4EB3965A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040E-3748-4319-9E9D-199BED1E421C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CC47-39A0-421C-8CCD-23E830CBE057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A52-CB29-4CA3-B287-C0CF83B0088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4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8C1A-1A1B-4286-84F1-0ECBCA52B96C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C348-FD9D-41AD-9439-2A2B1B4E4304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5499-F02D-4170-AB06-1D117EFAD0C7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C3C7-1492-4612-9933-9C97588C742E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8573-3C7A-4AB2-82DA-AA48845D922F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B9BA-F5ED-4E19-9BF7-DAE8489CD94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5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8B8A-905D-4B48-98B7-EBECB6F383CD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4A1E-F97A-450F-AEED-A5DD7EA924AE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6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490A-D0DC-47EF-AFEA-C2D5E0FEE9CE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D70A-4C67-4FC7-B57F-B3660A0BC89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7B5E-DF83-4532-8B7D-7340B15CD59F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04FB-CCEE-44B2-A645-AA3A5211039F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594D-6455-44C1-B38D-AE04AB286AD5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294F-7E31-440E-BC1A-9BF6D4E9234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2DCFBF-5B97-4B54-A86E-3A09FEB05EE1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B8D1070-E13B-4B83-B562-FD8C2EE243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089B6-096C-4EF3-BFDC-947DA281FB42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381E0-FE15-49F2-BB49-EACC64DC28E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90850"/>
          </a:xfrm>
        </p:spPr>
        <p:txBody>
          <a:bodyPr/>
          <a:lstStyle/>
          <a:p>
            <a:pPr algn="ct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000" dirty="0" smtClean="0">
                <a:solidFill>
                  <a:schemeClr val="bg1"/>
                </a:solidFill>
              </a:rPr>
              <a:t>Employer </a:t>
            </a:r>
            <a:r>
              <a:rPr lang="en-US" sz="4000" dirty="0">
                <a:solidFill>
                  <a:schemeClr val="bg1"/>
                </a:solidFill>
              </a:rPr>
              <a:t>Controlled, Business Purposed , Social Networking Reward and Recognition Intranet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</a:t>
            </a:r>
            <a:r>
              <a:rPr lang="en-US" sz="5100" dirty="0" smtClean="0">
                <a:solidFill>
                  <a:schemeClr val="tx1"/>
                </a:solidFill>
              </a:rPr>
              <a:t>Specialty Products &amp; Services Catalogue Executive </a:t>
            </a:r>
            <a:r>
              <a:rPr lang="en-US" sz="5100" dirty="0">
                <a:solidFill>
                  <a:schemeClr val="tx1"/>
                </a:solidFill>
              </a:rPr>
              <a:t>Summary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8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Employer Controlled, Business Purposed, Social Networking Reward and Recognition Intranet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Traditional </a:t>
            </a:r>
            <a:r>
              <a:rPr lang="en-US" sz="2400" dirty="0"/>
              <a:t>reward and recognition programs only touch 10% of the employees leaving the remaining group unaffected and untouched   </a:t>
            </a:r>
          </a:p>
          <a:p>
            <a:r>
              <a:rPr lang="en-US" dirty="0" smtClean="0"/>
              <a:t>This f</a:t>
            </a:r>
            <a:r>
              <a:rPr lang="en-US" sz="2400" dirty="0" smtClean="0"/>
              <a:t>ully-secured</a:t>
            </a:r>
            <a:r>
              <a:rPr lang="en-US" sz="2400" dirty="0" smtClean="0"/>
              <a:t>, employer controlled, business intranet </a:t>
            </a:r>
            <a:r>
              <a:rPr lang="en-US" sz="2400" dirty="0" smtClean="0"/>
              <a:t>is configured </a:t>
            </a:r>
            <a:r>
              <a:rPr lang="en-US" sz="2400" dirty="0" smtClean="0"/>
              <a:t>as Social Network w/ 5X usage rate of employer’s own  intranet </a:t>
            </a:r>
          </a:p>
          <a:p>
            <a:r>
              <a:rPr lang="en-US" sz="2400" dirty="0" smtClean="0"/>
              <a:t>Drives </a:t>
            </a:r>
            <a:r>
              <a:rPr lang="en-US" sz="2400" dirty="0" smtClean="0"/>
              <a:t>innovation via real time collaboration and knowledge pool exchange within formal open or closed discussion groups established and customizable at the BU level and controlled via multi-level approval feature </a:t>
            </a:r>
          </a:p>
          <a:p>
            <a:r>
              <a:rPr lang="en-US" sz="2400" dirty="0" smtClean="0"/>
              <a:t>Allows </a:t>
            </a:r>
            <a:r>
              <a:rPr lang="en-US" sz="2400" dirty="0" smtClean="0"/>
              <a:t>managers and employees to e-recognize and e-reward one another for desired values, behaviors and business purposes</a:t>
            </a:r>
          </a:p>
          <a:p>
            <a:r>
              <a:rPr lang="en-US" sz="2400" dirty="0" smtClean="0"/>
              <a:t>e-recognition </a:t>
            </a:r>
            <a:r>
              <a:rPr lang="en-US" sz="2400" dirty="0" smtClean="0"/>
              <a:t>can be posted on employee and /or company wall   </a:t>
            </a:r>
          </a:p>
          <a:p>
            <a:r>
              <a:rPr lang="en-US" sz="2400" dirty="0" smtClean="0"/>
              <a:t>Employer-managed </a:t>
            </a:r>
            <a:r>
              <a:rPr lang="en-US" sz="2400" dirty="0" smtClean="0"/>
              <a:t>e-rewards portfolio of electronic images can be assigned points which can be monetized and monitored  via  budget tracking tool </a:t>
            </a:r>
          </a:p>
        </p:txBody>
      </p:sp>
    </p:spTree>
    <p:extLst>
      <p:ext uri="{BB962C8B-B14F-4D97-AF65-F5344CB8AC3E}">
        <p14:creationId xmlns:p14="http://schemas.microsoft.com/office/powerpoint/2010/main" val="252302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7" y="152400"/>
            <a:ext cx="89916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Employer Controlled, Business Purposed, Social Networking Reward and Recognition Intranet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616"/>
            <a:ext cx="82296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Employees</a:t>
            </a:r>
            <a:r>
              <a:rPr lang="en-US" sz="8800" dirty="0"/>
              <a:t>’ “e-wallet” redeemable within an on-line shopping mall   </a:t>
            </a:r>
          </a:p>
          <a:p>
            <a:r>
              <a:rPr lang="en-US" sz="8800" dirty="0" smtClean="0"/>
              <a:t>Built-in </a:t>
            </a:r>
            <a:r>
              <a:rPr lang="en-US" sz="8800" dirty="0" smtClean="0"/>
              <a:t>e-survey tool with ability to create rewards programs around key survey results and issues</a:t>
            </a:r>
          </a:p>
          <a:p>
            <a:r>
              <a:rPr lang="en-US" sz="8800" dirty="0" smtClean="0"/>
              <a:t>R&amp;R’s </a:t>
            </a:r>
            <a:r>
              <a:rPr lang="en-US" sz="8800" dirty="0" smtClean="0"/>
              <a:t>replete with employers’ company logo, can be shared by employees with external Social Networks like Facebook and Twitter to help create a Recruitment Brand. These external links can be redirected  back to employer’s own Career Page to help support the Brand</a:t>
            </a:r>
          </a:p>
          <a:p>
            <a:r>
              <a:rPr lang="en-US" sz="8800" dirty="0" smtClean="0"/>
              <a:t>Traditional </a:t>
            </a:r>
            <a:r>
              <a:rPr lang="en-US" sz="8800" dirty="0" smtClean="0"/>
              <a:t>Social Networking to find friends, follow people share hobbies /interests, etc. is included as is a Smart Phone app</a:t>
            </a:r>
          </a:p>
          <a:p>
            <a:r>
              <a:rPr lang="en-US" sz="8800" dirty="0" smtClean="0"/>
              <a:t>Robust </a:t>
            </a:r>
            <a:r>
              <a:rPr lang="en-US" sz="8800" dirty="0" smtClean="0"/>
              <a:t>Business Intelligence </a:t>
            </a:r>
            <a:r>
              <a:rPr lang="en-US" sz="8800" dirty="0"/>
              <a:t>t</a:t>
            </a:r>
            <a:r>
              <a:rPr lang="en-US" sz="8800" dirty="0" smtClean="0"/>
              <a:t>ools  measure effects of system engagement on revenues, profits, turnover, productivity, etc. </a:t>
            </a:r>
          </a:p>
          <a:p>
            <a:r>
              <a:rPr lang="en-US" sz="8800" dirty="0" smtClean="0"/>
              <a:t>Can </a:t>
            </a:r>
            <a:r>
              <a:rPr lang="en-US" sz="8800" dirty="0" smtClean="0"/>
              <a:t>be integrated with the employer’s existing intranet  </a:t>
            </a:r>
          </a:p>
          <a:p>
            <a:r>
              <a:rPr lang="en-US" sz="8800" dirty="0" smtClean="0"/>
              <a:t>See </a:t>
            </a:r>
            <a:r>
              <a:rPr lang="en-US" sz="8800" dirty="0" smtClean="0"/>
              <a:t>sample screen shots below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02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2" y="381000"/>
            <a:ext cx="9143999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Home Page </a:t>
            </a:r>
            <a:endParaRPr lang="en-US" sz="3200" dirty="0"/>
          </a:p>
        </p:txBody>
      </p:sp>
      <p:pic>
        <p:nvPicPr>
          <p:cNvPr id="5" name="Picture 4" descr="homepage.jpg"/>
          <p:cNvPicPr>
            <a:picLocks noChangeAspect="1"/>
          </p:cNvPicPr>
          <p:nvPr/>
        </p:nvPicPr>
        <p:blipFill>
          <a:blip r:embed="rId2"/>
          <a:srcRect b="3488"/>
          <a:stretch>
            <a:fillRect/>
          </a:stretch>
        </p:blipFill>
        <p:spPr>
          <a:xfrm>
            <a:off x="762000" y="1075036"/>
            <a:ext cx="7467600" cy="5020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83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Approval </a:t>
            </a:r>
            <a:r>
              <a:rPr lang="en-US" sz="3200" dirty="0" smtClean="0"/>
              <a:t>History </a:t>
            </a:r>
            <a:endParaRPr lang="en-US" sz="3200" dirty="0"/>
          </a:p>
        </p:txBody>
      </p:sp>
      <p:pic>
        <p:nvPicPr>
          <p:cNvPr id="4" name="Picture 3" descr="approval-history.jpg"/>
          <p:cNvPicPr>
            <a:picLocks noChangeAspect="1"/>
          </p:cNvPicPr>
          <p:nvPr/>
        </p:nvPicPr>
        <p:blipFill>
          <a:blip r:embed="rId2"/>
          <a:srcRect b="4938"/>
          <a:stretch>
            <a:fillRect/>
          </a:stretch>
        </p:blipFill>
        <p:spPr>
          <a:xfrm>
            <a:off x="762000" y="990600"/>
            <a:ext cx="7391400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16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981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Dashboard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 descr="admin.jpg"/>
          <p:cNvPicPr>
            <a:picLocks noChangeAspect="1"/>
          </p:cNvPicPr>
          <p:nvPr/>
        </p:nvPicPr>
        <p:blipFill>
          <a:blip r:embed="rId2"/>
          <a:srcRect b="7048"/>
          <a:stretch>
            <a:fillRect/>
          </a:stretch>
        </p:blipFill>
        <p:spPr>
          <a:xfrm>
            <a:off x="838200" y="889575"/>
            <a:ext cx="7467600" cy="520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" y="304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Robust Dashboards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059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product/service is contained in the HR Specialty Products &amp; Services Catalogue™ </a:t>
            </a:r>
          </a:p>
          <a:p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vendor</a:t>
            </a:r>
          </a:p>
          <a:p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vendor</a:t>
            </a:r>
          </a:p>
          <a:p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demo  </a:t>
            </a:r>
          </a:p>
          <a:p>
            <a:r>
              <a:rPr lang="en-US" dirty="0" smtClean="0"/>
              <a:t>Tom </a:t>
            </a:r>
            <a:r>
              <a:rPr lang="en-US" dirty="0"/>
              <a:t>Ference 219-662-0201 (Chicagoland area) or tference@hrmdco.com </a:t>
            </a:r>
          </a:p>
          <a:p>
            <a:r>
              <a:rPr lang="en-US" smtClean="0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2157088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154</TotalTime>
  <Words>407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NewsPrint</vt:lpstr>
      <vt:lpstr>1_NewsPrint</vt:lpstr>
      <vt:lpstr>             Employer Controlled, Business Purposed , Social Networking Reward and Recognition Intranet   </vt:lpstr>
      <vt:lpstr>Employer Controlled, Business Purposed, Social Networking Reward and Recognition Intranet </vt:lpstr>
      <vt:lpstr>Employer Controlled, Business Purposed, Social Networking Reward and Recognition Intranet </vt:lpstr>
      <vt:lpstr>Home Page </vt:lpstr>
      <vt:lpstr>Approval History </vt:lpstr>
      <vt:lpstr>Dashboard </vt:lpstr>
      <vt:lpstr>Next Steps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22</cp:revision>
  <dcterms:created xsi:type="dcterms:W3CDTF">2012-03-15T17:47:19Z</dcterms:created>
  <dcterms:modified xsi:type="dcterms:W3CDTF">2013-12-07T23:22:26Z</dcterms:modified>
</cp:coreProperties>
</file>