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64" y="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0C95D-E3B8-49EB-A21A-1AB4EAF1D4F8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06477-5E6B-4FFD-AC69-F594DB3A6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1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06477-5E6B-4FFD-AC69-F594DB3A65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29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CB88-D74D-488C-884C-B37CB20CCEE5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44DC-F029-4123-8D55-DDF63575F7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CB88-D74D-488C-884C-B37CB20CCEE5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44DC-F029-4123-8D55-DDF63575F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CB88-D74D-488C-884C-B37CB20CCEE5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44DC-F029-4123-8D55-DDF63575F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CB88-D74D-488C-884C-B37CB20CCEE5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44DC-F029-4123-8D55-DDF63575F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CB88-D74D-488C-884C-B37CB20CCEE5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44DC-F029-4123-8D55-DDF63575F7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CB88-D74D-488C-884C-B37CB20CCEE5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44DC-F029-4123-8D55-DDF63575F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CB88-D74D-488C-884C-B37CB20CCEE5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44DC-F029-4123-8D55-DDF63575F7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CB88-D74D-488C-884C-B37CB20CCEE5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44DC-F029-4123-8D55-DDF63575F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CB88-D74D-488C-884C-B37CB20CCEE5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44DC-F029-4123-8D55-DDF63575F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CB88-D74D-488C-884C-B37CB20CCEE5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44DC-F029-4123-8D55-DDF63575F7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CB88-D74D-488C-884C-B37CB20CCEE5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44DC-F029-4123-8D55-DDF63575F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626CB88-D74D-488C-884C-B37CB20CCEE5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2F944DC-F029-4123-8D55-DDF63575F7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543800" cy="297180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SaaS-Based System to Design, Track and Manage the Types of Employee Wellness Challenges that Require Measurable Results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7848600" cy="281940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US" sz="4200" dirty="0"/>
              <a:t>HR Innovations Catalogue Executive Summary</a:t>
            </a:r>
          </a:p>
          <a:p>
            <a:pPr algn="ctr"/>
            <a:r>
              <a:rPr lang="en-US" sz="4200" dirty="0"/>
              <a:t>A No Frills Distillation of Vendor’s Marketing Collateral 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Thomas A Ference</a:t>
            </a:r>
          </a:p>
          <a:p>
            <a:pPr algn="ctr"/>
            <a:r>
              <a:rPr lang="en-US" dirty="0"/>
              <a:t>President &amp; CEO</a:t>
            </a:r>
          </a:p>
          <a:p>
            <a:pPr algn="ctr"/>
            <a:r>
              <a:rPr lang="en-US" dirty="0"/>
              <a:t>Human Resources Mining &amp; Distribution Co</a:t>
            </a:r>
          </a:p>
          <a:p>
            <a:pPr algn="ctr"/>
            <a:r>
              <a:rPr lang="en-US" dirty="0"/>
              <a:t>Locating, Validating and Accelerating HR  Innovation 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dirty="0"/>
              <a:t>Office: 219-662-0201</a:t>
            </a:r>
          </a:p>
          <a:p>
            <a:pPr algn="ctr"/>
            <a:r>
              <a:rPr lang="en-US" dirty="0"/>
              <a:t>Cell: 630-240-2583</a:t>
            </a:r>
          </a:p>
          <a:p>
            <a:pPr algn="ctr"/>
            <a:r>
              <a:rPr lang="en-US" dirty="0"/>
              <a:t>Fax: 219-661-0236</a:t>
            </a:r>
          </a:p>
          <a:p>
            <a:pPr algn="ctr"/>
            <a:r>
              <a:rPr lang="en-US" dirty="0"/>
              <a:t>e-mail: tference@hrmdco.com</a:t>
            </a:r>
          </a:p>
          <a:p>
            <a:pPr algn="ctr"/>
            <a:r>
              <a:rPr lang="en-US" dirty="0"/>
              <a:t>Website: www.hrmdco.com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71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09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System Highlights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10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Wellness-oriented employers </a:t>
            </a:r>
            <a:r>
              <a:rPr lang="en-US" dirty="0"/>
              <a:t>may want to run various </a:t>
            </a:r>
            <a:r>
              <a:rPr lang="en-US" dirty="0" smtClean="0"/>
              <a:t>fitness challenges </a:t>
            </a:r>
            <a:r>
              <a:rPr lang="en-US" dirty="0"/>
              <a:t>but have neither a </a:t>
            </a:r>
            <a:r>
              <a:rPr lang="en-US" dirty="0" smtClean="0"/>
              <a:t>tool </a:t>
            </a:r>
            <a:r>
              <a:rPr lang="en-US" dirty="0"/>
              <a:t>to help </a:t>
            </a:r>
            <a:r>
              <a:rPr lang="en-US" dirty="0" smtClean="0"/>
              <a:t>guide </a:t>
            </a:r>
            <a:r>
              <a:rPr lang="en-US" dirty="0"/>
              <a:t>them in the </a:t>
            </a:r>
            <a:r>
              <a:rPr lang="en-US" dirty="0" smtClean="0"/>
              <a:t>design </a:t>
            </a:r>
            <a:r>
              <a:rPr lang="en-US" dirty="0"/>
              <a:t>nor a </a:t>
            </a:r>
            <a:r>
              <a:rPr lang="en-US" dirty="0" smtClean="0"/>
              <a:t>method </a:t>
            </a:r>
            <a:r>
              <a:rPr lang="en-US" dirty="0"/>
              <a:t>for </a:t>
            </a:r>
            <a:r>
              <a:rPr lang="en-US" dirty="0" smtClean="0"/>
              <a:t>tracking </a:t>
            </a:r>
            <a:r>
              <a:rPr lang="en-US" dirty="0"/>
              <a:t>and </a:t>
            </a:r>
            <a:r>
              <a:rPr lang="en-US" dirty="0" smtClean="0"/>
              <a:t>reporting </a:t>
            </a:r>
          </a:p>
          <a:p>
            <a:r>
              <a:rPr lang="en-US" dirty="0"/>
              <a:t>This </a:t>
            </a:r>
            <a:r>
              <a:rPr lang="en-US" dirty="0" smtClean="0"/>
              <a:t>system </a:t>
            </a:r>
            <a:r>
              <a:rPr lang="en-US" dirty="0"/>
              <a:t>allows the </a:t>
            </a:r>
            <a:r>
              <a:rPr lang="en-US" dirty="0" smtClean="0"/>
              <a:t>challenge program administrator </a:t>
            </a:r>
            <a:r>
              <a:rPr lang="en-US" dirty="0"/>
              <a:t>to establish </a:t>
            </a:r>
            <a:r>
              <a:rPr lang="en-US" dirty="0" smtClean="0"/>
              <a:t>quantifiable parameters </a:t>
            </a:r>
            <a:r>
              <a:rPr lang="en-US" dirty="0"/>
              <a:t>for various </a:t>
            </a:r>
            <a:r>
              <a:rPr lang="en-US" dirty="0" smtClean="0"/>
              <a:t>types </a:t>
            </a:r>
            <a:r>
              <a:rPr lang="en-US" dirty="0"/>
              <a:t>of </a:t>
            </a:r>
            <a:r>
              <a:rPr lang="en-US" dirty="0" smtClean="0"/>
              <a:t>challenges </a:t>
            </a:r>
            <a:r>
              <a:rPr lang="en-US" dirty="0"/>
              <a:t>like </a:t>
            </a:r>
            <a:r>
              <a:rPr lang="en-US" dirty="0" smtClean="0"/>
              <a:t>walking/physical activity</a:t>
            </a:r>
            <a:r>
              <a:rPr lang="en-US" dirty="0"/>
              <a:t>, s</a:t>
            </a:r>
            <a:r>
              <a:rPr lang="en-US" dirty="0" smtClean="0"/>
              <a:t>moking cessation</a:t>
            </a:r>
            <a:r>
              <a:rPr lang="en-US" dirty="0"/>
              <a:t>, </a:t>
            </a:r>
            <a:r>
              <a:rPr lang="en-US" dirty="0" smtClean="0"/>
              <a:t>weight loss</a:t>
            </a:r>
            <a:r>
              <a:rPr lang="en-US" dirty="0"/>
              <a:t>, </a:t>
            </a:r>
            <a:r>
              <a:rPr lang="en-US" dirty="0" smtClean="0"/>
              <a:t>healthy eating</a:t>
            </a:r>
            <a:r>
              <a:rPr lang="en-US" dirty="0"/>
              <a:t>, etc. </a:t>
            </a:r>
          </a:p>
          <a:p>
            <a:r>
              <a:rPr lang="en-US" dirty="0"/>
              <a:t>Goals, </a:t>
            </a:r>
            <a:r>
              <a:rPr lang="en-US" dirty="0" smtClean="0"/>
              <a:t>terms</a:t>
            </a:r>
            <a:r>
              <a:rPr lang="en-US" dirty="0"/>
              <a:t>, </a:t>
            </a:r>
            <a:r>
              <a:rPr lang="en-US" dirty="0" smtClean="0"/>
              <a:t>limits</a:t>
            </a:r>
            <a:r>
              <a:rPr lang="en-US" dirty="0"/>
              <a:t>/ </a:t>
            </a:r>
            <a:r>
              <a:rPr lang="en-US" dirty="0" smtClean="0"/>
              <a:t>milestones</a:t>
            </a:r>
            <a:r>
              <a:rPr lang="en-US" dirty="0"/>
              <a:t>, </a:t>
            </a:r>
            <a:r>
              <a:rPr lang="en-US" dirty="0" smtClean="0"/>
              <a:t>reward points</a:t>
            </a:r>
            <a:r>
              <a:rPr lang="en-US" dirty="0"/>
              <a:t>, etc. can be </a:t>
            </a:r>
            <a:r>
              <a:rPr lang="en-US" dirty="0" smtClean="0"/>
              <a:t>set </a:t>
            </a:r>
            <a:r>
              <a:rPr lang="en-US" dirty="0"/>
              <a:t>using </a:t>
            </a:r>
            <a:r>
              <a:rPr lang="en-US" dirty="0" smtClean="0"/>
              <a:t>system-guided drop downs </a:t>
            </a:r>
            <a:r>
              <a:rPr lang="en-US" dirty="0"/>
              <a:t>based on </a:t>
            </a:r>
            <a:r>
              <a:rPr lang="en-US" dirty="0" smtClean="0"/>
              <a:t>data </a:t>
            </a:r>
            <a:r>
              <a:rPr lang="en-US" dirty="0"/>
              <a:t>from other </a:t>
            </a:r>
            <a:r>
              <a:rPr lang="en-US" dirty="0" smtClean="0"/>
              <a:t>administrators</a:t>
            </a:r>
            <a:r>
              <a:rPr lang="en-US" dirty="0"/>
              <a:t>’ </a:t>
            </a:r>
            <a:r>
              <a:rPr lang="en-US" dirty="0" smtClean="0"/>
              <a:t>proven challenges</a:t>
            </a:r>
          </a:p>
          <a:p>
            <a:r>
              <a:rPr lang="en-US" dirty="0"/>
              <a:t>Participant results can be manually or electronically entered and tracked by the participant or administrator</a:t>
            </a:r>
            <a:endParaRPr lang="en-US" dirty="0" smtClean="0"/>
          </a:p>
          <a:p>
            <a:r>
              <a:rPr lang="en-US" dirty="0" smtClean="0"/>
              <a:t>Management reports track </a:t>
            </a:r>
            <a:r>
              <a:rPr lang="en-US" dirty="0"/>
              <a:t>either </a:t>
            </a:r>
            <a:r>
              <a:rPr lang="en-US" dirty="0" smtClean="0"/>
              <a:t>per participant </a:t>
            </a:r>
            <a:r>
              <a:rPr lang="en-US" dirty="0"/>
              <a:t>or </a:t>
            </a:r>
            <a:r>
              <a:rPr lang="en-US" dirty="0" smtClean="0"/>
              <a:t>employee team.</a:t>
            </a:r>
          </a:p>
          <a:p>
            <a:r>
              <a:rPr lang="en-US" dirty="0" smtClean="0"/>
              <a:t>Excel data files </a:t>
            </a:r>
            <a:r>
              <a:rPr lang="en-US" dirty="0"/>
              <a:t>can be easily </a:t>
            </a:r>
            <a:r>
              <a:rPr lang="en-US" dirty="0" smtClean="0"/>
              <a:t>exported </a:t>
            </a:r>
            <a:r>
              <a:rPr lang="en-US" dirty="0"/>
              <a:t>to other </a:t>
            </a:r>
            <a:r>
              <a:rPr lang="en-US" dirty="0" smtClean="0"/>
              <a:t>systems </a:t>
            </a:r>
            <a:r>
              <a:rPr lang="en-US" dirty="0"/>
              <a:t>that </a:t>
            </a:r>
            <a:r>
              <a:rPr lang="en-US" dirty="0" smtClean="0"/>
              <a:t>require wellness program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9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Challenge Designer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768" y="1905000"/>
            <a:ext cx="5814832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00200"/>
            <a:ext cx="28604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Challenges can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ome from a pre-populated library or </a:t>
            </a:r>
            <a:r>
              <a:rPr lang="en-US" dirty="0" smtClean="0"/>
              <a:t>be designed </a:t>
            </a:r>
            <a:r>
              <a:rPr lang="en-US" dirty="0" smtClean="0"/>
              <a:t>from scratch 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nclude only a single activity or multiple activities 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e run individually or in teams and tracked accordingly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48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154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Employee Data Entry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828800"/>
            <a:ext cx="5785513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372443"/>
            <a:ext cx="3048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Participant data:  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Can be entered online, from smartphone apps, or via automatic upload from a wireless fitness device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Is fully HIPAA compliant  and HITECH secure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Is “smart data” verified against norms to prevent “fat-fingered” entries from ruining challenges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4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5334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Real-time Leaderboard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524000"/>
            <a:ext cx="5715000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23884" y="1295400"/>
            <a:ext cx="31241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Leaderboard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Is updated continuously and available to all participants and administrators 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Tracks against other individuals, teams or individually versus goals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Highlights participant progress vs. any administrator-set milestones 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Tracks any challenge awards against milestone attainment for selection by participants.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706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6781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product/service is contained in the HR Specialty Products &amp; Services Catalogue™ </a:t>
            </a:r>
          </a:p>
          <a:p>
            <a:r>
              <a:rPr lang="en-US" dirty="0" smtClean="0"/>
              <a:t>Operational </a:t>
            </a:r>
            <a:r>
              <a:rPr lang="en-US" dirty="0"/>
              <a:t>level details about this particular service provider can be obtained in conference with the vendor</a:t>
            </a:r>
          </a:p>
          <a:p>
            <a:r>
              <a:rPr lang="en-US" dirty="0" smtClean="0"/>
              <a:t>The </a:t>
            </a:r>
            <a:r>
              <a:rPr lang="en-US" dirty="0"/>
              <a:t>HR Mining &amp;Distribution Co. is an independent and contracted representative of the vendor</a:t>
            </a:r>
          </a:p>
          <a:p>
            <a:r>
              <a:rPr lang="en-US" dirty="0" smtClean="0"/>
              <a:t>Upon </a:t>
            </a:r>
            <a:r>
              <a:rPr lang="en-US" dirty="0"/>
              <a:t>your request, we will arrange for an introduction that can range from a simple, quick conference call to a services overview / system demo  </a:t>
            </a:r>
          </a:p>
          <a:p>
            <a:r>
              <a:rPr lang="en-US" dirty="0" smtClean="0"/>
              <a:t>Tom </a:t>
            </a:r>
            <a:r>
              <a:rPr lang="en-US" dirty="0"/>
              <a:t>Ference 219-662-0201 (Chicagoland area) or tference@hrmdco.com </a:t>
            </a:r>
          </a:p>
          <a:p>
            <a:r>
              <a:rPr lang="en-US" smtClean="0"/>
              <a:t>Thank </a:t>
            </a:r>
            <a:r>
              <a:rPr lang="en-US" dirty="0"/>
              <a:t>you for your potential interest in this fresh thinking </a:t>
            </a:r>
          </a:p>
        </p:txBody>
      </p:sp>
    </p:spTree>
    <p:extLst>
      <p:ext uri="{BB962C8B-B14F-4D97-AF65-F5344CB8AC3E}">
        <p14:creationId xmlns:p14="http://schemas.microsoft.com/office/powerpoint/2010/main" val="399189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68</TotalTime>
  <Words>397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SaaS-Based System to Design, Track and Manage the Types of Employee Wellness Challenges that Require Measurable Results </vt:lpstr>
      <vt:lpstr>System Highlights </vt:lpstr>
      <vt:lpstr>Challenge Designer</vt:lpstr>
      <vt:lpstr>Employee Data Entry</vt:lpstr>
      <vt:lpstr>Real-time Leaderboard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SaaS-Based System to Design, Track and Manage the Types of Employee Wellness Challenges that Require Measurable Results</dc:title>
  <dc:creator>Owner</dc:creator>
  <cp:lastModifiedBy>Owner</cp:lastModifiedBy>
  <cp:revision>9</cp:revision>
  <dcterms:created xsi:type="dcterms:W3CDTF">2013-08-12T22:02:01Z</dcterms:created>
  <dcterms:modified xsi:type="dcterms:W3CDTF">2013-08-15T19:32:27Z</dcterms:modified>
</cp:coreProperties>
</file>