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1" r:id="rId3"/>
    <p:sldId id="263" r:id="rId4"/>
    <p:sldId id="264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C4CDC-861B-475F-8ACE-7CF8BD33644D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ECB55-3C91-41F9-A33E-3FB38B234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38B91-0BFF-479C-8F01-EF94D47F4F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38B91-0BFF-479C-8F01-EF94D47F4F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8835-FDA5-47BF-B8FE-AE484A5BFE9C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8065-6595-410E-9F5C-AA4800E0773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4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42F9-4102-4145-BF0B-3686C02AC820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CB94-D446-4F5E-B04B-A32098E099C0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36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CE8C-C97B-4EAE-AE9C-B1EC4EB3965A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040E-3748-4319-9E9D-199BED1E421C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4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CC47-39A0-421C-8CCD-23E830CBE057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A52-CB29-4CA3-B287-C0CF83B0088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2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8C1A-1A1B-4286-84F1-0ECBCA52B96C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C348-FD9D-41AD-9439-2A2B1B4E4304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0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5499-F02D-4170-AB06-1D117EFAD0C7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C3C7-1492-4612-9933-9C97588C742E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5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8573-3C7A-4AB2-82DA-AA48845D922F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B9BA-F5ED-4E19-9BF7-DAE8489CD94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0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8B8A-905D-4B48-98B7-EBECB6F383CD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B4A1E-F97A-450F-AEED-A5DD7EA924AE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5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490A-D0DC-47EF-AFEA-C2D5E0FEE9CE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D70A-4C67-4FC7-B57F-B3660A0BC89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41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7B5E-DF83-4532-8B7D-7340B15CD59F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04FB-CCEE-44B2-A645-AA3A5211039F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7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594D-6455-44C1-B38D-AE04AB286AD5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294F-7E31-440E-BC1A-9BF6D4E9234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197A28A-3D11-451F-ABD4-F9CA7942BD77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64D82D-C470-4F8D-BE91-1E3DEF8912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089B6-096C-4EF3-BFDC-947DA281FB42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8/14/2013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381E0-FE15-49F2-BB49-EACC64DC28E5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9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mdco.com/" TargetMode="External"/><Relationship Id="rId2" Type="http://schemas.openxmlformats.org/officeDocument/2006/relationships/hyperlink" Target="mailto:tference@hrmdco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314325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Cognitive Aggression Reporting and Management  System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Innovations Catalogue Executive Summary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Cognitive Aggression Reporting and Management 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Primal Aggression”-fueled by adrenalin and loss of control (e.g. fist fights, road rage, etc.) is almost always confused with “Cognitive Aggression”-fueled by hostile/malicious intent (e.g. suicide bombers, rapists, shooters, etc.) </a:t>
            </a:r>
          </a:p>
          <a:p>
            <a:r>
              <a:rPr lang="en-US" dirty="0" smtClean="0"/>
              <a:t>Vendor </a:t>
            </a:r>
            <a:r>
              <a:rPr lang="en-US" dirty="0"/>
              <a:t>was first to recognize, literally </a:t>
            </a:r>
            <a:r>
              <a:rPr lang="en-US" dirty="0" smtClean="0"/>
              <a:t>defined </a:t>
            </a:r>
            <a:r>
              <a:rPr lang="en-US" dirty="0"/>
              <a:t>and now owns the entire professional area of “Cognitive Aggression” </a:t>
            </a:r>
          </a:p>
          <a:p>
            <a:r>
              <a:rPr lang="en-US" dirty="0" smtClean="0"/>
              <a:t>Providing </a:t>
            </a:r>
            <a:r>
              <a:rPr lang="en-US" dirty="0"/>
              <a:t>education and training courses </a:t>
            </a:r>
            <a:r>
              <a:rPr lang="en-US" dirty="0" smtClean="0"/>
              <a:t>15+ years  </a:t>
            </a:r>
            <a:endParaRPr lang="en-US" dirty="0"/>
          </a:p>
          <a:p>
            <a:r>
              <a:rPr lang="en-US" dirty="0" smtClean="0"/>
              <a:t>Has </a:t>
            </a:r>
            <a:r>
              <a:rPr lang="en-US" dirty="0"/>
              <a:t>developed proprietary processes and systems to actually prevent employee, student, patient, military, etc. aggressive behaviors such as violence, sexual harassment, racial tension</a:t>
            </a:r>
          </a:p>
          <a:p>
            <a:r>
              <a:rPr lang="en-US" dirty="0" smtClean="0"/>
              <a:t>Actual </a:t>
            </a:r>
            <a:r>
              <a:rPr lang="en-US" dirty="0"/>
              <a:t>and legally-defensible prevention as opposed to more traditional post-incident responses-when it is already too late </a:t>
            </a:r>
          </a:p>
          <a:p>
            <a:r>
              <a:rPr lang="en-US" dirty="0" smtClean="0"/>
              <a:t>Only </a:t>
            </a:r>
            <a:r>
              <a:rPr lang="en-US" dirty="0"/>
              <a:t>known system in existence that works to intervene and thereby prevent Cognitive Aggression based on hard data </a:t>
            </a:r>
          </a:p>
        </p:txBody>
      </p:sp>
    </p:spTree>
    <p:extLst>
      <p:ext uri="{BB962C8B-B14F-4D97-AF65-F5344CB8AC3E}">
        <p14:creationId xmlns:p14="http://schemas.microsoft.com/office/powerpoint/2010/main" val="402327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533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it Works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953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system is built around 8 research defined Indicators </a:t>
            </a:r>
            <a:r>
              <a:rPr lang="en-US" dirty="0"/>
              <a:t>of Cognitive Aggression are being </a:t>
            </a:r>
            <a:r>
              <a:rPr lang="en-US" dirty="0" smtClean="0"/>
              <a:t>exhibited each of which can be exhibited in varying levels or degrees.</a:t>
            </a:r>
            <a:endParaRPr lang="en-US" dirty="0"/>
          </a:p>
          <a:p>
            <a:r>
              <a:rPr lang="en-US" dirty="0" smtClean="0"/>
              <a:t>Each member of a duly defined and trained team </a:t>
            </a:r>
            <a:r>
              <a:rPr lang="en-US" dirty="0"/>
              <a:t>of the </a:t>
            </a:r>
            <a:r>
              <a:rPr lang="en-US" dirty="0" smtClean="0"/>
              <a:t>employer’s First </a:t>
            </a:r>
            <a:r>
              <a:rPr lang="en-US" dirty="0"/>
              <a:t>Observers </a:t>
            </a:r>
            <a:r>
              <a:rPr lang="en-US" dirty="0" smtClean="0"/>
              <a:t>enters </a:t>
            </a:r>
            <a:r>
              <a:rPr lang="en-US" dirty="0"/>
              <a:t>data on potentially aggressive individuals about the varying levels or degrees to which each and any of the 8 Indicators of Cognitive Aggression are being exhibited. 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dashboard’s Meter of Emerging Aggression™ reaches a certain level, the </a:t>
            </a:r>
            <a:r>
              <a:rPr lang="en-US" dirty="0" smtClean="0"/>
              <a:t>employer’s Behavioral </a:t>
            </a:r>
            <a:r>
              <a:rPr lang="en-US" dirty="0"/>
              <a:t>Intervention Team </a:t>
            </a:r>
            <a:r>
              <a:rPr lang="en-US" dirty="0" smtClean="0"/>
              <a:t>intervenes </a:t>
            </a:r>
            <a:r>
              <a:rPr lang="en-US" dirty="0"/>
              <a:t>with the </a:t>
            </a:r>
            <a:r>
              <a:rPr lang="en-US" dirty="0" smtClean="0"/>
              <a:t>aggressor </a:t>
            </a:r>
            <a:r>
              <a:rPr lang="en-US" dirty="0"/>
              <a:t>to thwart off the aggression from happening in the first place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system’s hard data, the management reports and the supporting organizational processes create a pathway to legal defensibility</a:t>
            </a:r>
          </a:p>
        </p:txBody>
      </p:sp>
    </p:spTree>
    <p:extLst>
      <p:ext uri="{BB962C8B-B14F-4D97-AF65-F5344CB8AC3E}">
        <p14:creationId xmlns:p14="http://schemas.microsoft.com/office/powerpoint/2010/main" val="351306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Cognitive VS. Primal Aggression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HRM&amp;DCo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EEA-0860-4C67-B981-76F74FB73B9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34654" y="-457200"/>
            <a:ext cx="52578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38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Meter of Emerging </a:t>
            </a:r>
            <a:r>
              <a:rPr lang="en-US" sz="3200" dirty="0" smtClean="0"/>
              <a:t>Aggression 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HRM&amp;DCo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5EEA-0860-4C67-B981-76F74FB73B9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00200"/>
            <a:ext cx="6629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0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1975"/>
            <a:ext cx="8686800" cy="50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552" y="457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Robust Management Reporting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02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product/service is contained in the HR Specialty Products &amp; Services Catalogue™ </a:t>
            </a:r>
          </a:p>
          <a:p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vendor</a:t>
            </a:r>
          </a:p>
          <a:p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vendor</a:t>
            </a:r>
          </a:p>
          <a:p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demo  </a:t>
            </a:r>
          </a:p>
          <a:p>
            <a:r>
              <a:rPr lang="en-US" dirty="0" smtClean="0"/>
              <a:t>Tom </a:t>
            </a:r>
            <a:r>
              <a:rPr lang="en-US" dirty="0"/>
              <a:t>Ference 219-662-0201 (Chicagoland area) or tference@hrmdco.com </a:t>
            </a:r>
          </a:p>
          <a:p>
            <a:r>
              <a:rPr lang="en-US" smtClean="0"/>
              <a:t>Thank </a:t>
            </a:r>
            <a:r>
              <a:rPr lang="en-US" dirty="0"/>
              <a:t>you for your potential interest in this fresh thinking </a:t>
            </a:r>
          </a:p>
        </p:txBody>
      </p:sp>
    </p:spTree>
    <p:extLst>
      <p:ext uri="{BB962C8B-B14F-4D97-AF65-F5344CB8AC3E}">
        <p14:creationId xmlns:p14="http://schemas.microsoft.com/office/powerpoint/2010/main" val="591951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227</TotalTime>
  <Words>412</Words>
  <Application>Microsoft Office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NewsPrint</vt:lpstr>
      <vt:lpstr>1_NewsPrint</vt:lpstr>
      <vt:lpstr>    Cognitive Aggression Reporting and Management  System  </vt:lpstr>
      <vt:lpstr>Cognitive Aggression Reporting and Management  System </vt:lpstr>
      <vt:lpstr>How it Works </vt:lpstr>
      <vt:lpstr>Cognitive VS. Primal Aggression</vt:lpstr>
      <vt:lpstr>Meter of Emerging Aggression </vt:lpstr>
      <vt:lpstr>PowerPoint Presentation</vt:lpstr>
      <vt:lpstr>Next Steps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Aggression Prevention System - Highlights </dc:title>
  <dc:creator>Owner</dc:creator>
  <cp:lastModifiedBy>Owner</cp:lastModifiedBy>
  <cp:revision>13</cp:revision>
  <dcterms:created xsi:type="dcterms:W3CDTF">2011-02-10T14:00:15Z</dcterms:created>
  <dcterms:modified xsi:type="dcterms:W3CDTF">2013-08-14T18:56:40Z</dcterms:modified>
</cp:coreProperties>
</file>